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C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653" y="-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F452-B068-415D-A143-7272FEF51417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773A-EFEF-4E11-9ED6-62635323D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01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F452-B068-415D-A143-7272FEF51417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773A-EFEF-4E11-9ED6-62635323D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4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F452-B068-415D-A143-7272FEF51417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773A-EFEF-4E11-9ED6-62635323D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29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F452-B068-415D-A143-7272FEF51417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773A-EFEF-4E11-9ED6-62635323D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66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F452-B068-415D-A143-7272FEF51417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773A-EFEF-4E11-9ED6-62635323D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48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F452-B068-415D-A143-7272FEF51417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773A-EFEF-4E11-9ED6-62635323D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60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F452-B068-415D-A143-7272FEF51417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773A-EFEF-4E11-9ED6-62635323D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006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F452-B068-415D-A143-7272FEF51417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773A-EFEF-4E11-9ED6-62635323D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9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F452-B068-415D-A143-7272FEF51417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773A-EFEF-4E11-9ED6-62635323D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65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F452-B068-415D-A143-7272FEF51417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773A-EFEF-4E11-9ED6-62635323D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669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F452-B068-415D-A143-7272FEF51417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2773A-EFEF-4E11-9ED6-62635323D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94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5F452-B068-415D-A143-7272FEF51417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2773A-EFEF-4E11-9ED6-62635323D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0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ndy.Sanghera@warwicksu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772400" cy="1470025"/>
          </a:xfrm>
        </p:spPr>
        <p:txBody>
          <a:bodyPr>
            <a:normAutofit/>
          </a:bodyPr>
          <a:lstStyle/>
          <a:p>
            <a:r>
              <a:rPr lang="en-GB" sz="6000" b="1" dirty="0" smtClean="0">
                <a:latin typeface="Franklin Gothic Book" panose="020B0503020102020204" pitchFamily="34" charset="0"/>
              </a:rPr>
              <a:t>Event Planning</a:t>
            </a:r>
            <a:endParaRPr lang="en-GB" sz="6000" b="1" dirty="0">
              <a:latin typeface="Franklin Gothic Book" panose="020B0503020102020204" pitchFamily="34" charset="0"/>
            </a:endParaRPr>
          </a:p>
        </p:txBody>
      </p:sp>
      <p:pic>
        <p:nvPicPr>
          <p:cNvPr id="4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A guide to running stress free events</a:t>
            </a:r>
            <a:endParaRPr lang="en-GB" sz="24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90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dirty="0" smtClean="0">
                <a:latin typeface="Franklin Gothic Book" panose="020B0503020102020204" pitchFamily="34" charset="0"/>
              </a:rPr>
              <a:t>Event Planning Basics</a:t>
            </a:r>
            <a:endParaRPr lang="en-GB" sz="4000" b="1" dirty="0"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400" dirty="0" smtClean="0">
                <a:latin typeface="Franklin Gothic Book" panose="020B0503020102020204" pitchFamily="34" charset="0"/>
              </a:rPr>
              <a:t>If you’re running a major event, it needs to be authorised by the SU.</a:t>
            </a:r>
          </a:p>
          <a:p>
            <a:pPr marL="0" indent="0">
              <a:buNone/>
            </a:pPr>
            <a:endParaRPr lang="en-GB" sz="2400" dirty="0" smtClean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Franklin Gothic Book" panose="020B0503020102020204" pitchFamily="34" charset="0"/>
              </a:rPr>
              <a:t>This </a:t>
            </a:r>
            <a:r>
              <a:rPr lang="en-GB" sz="2400" dirty="0" smtClean="0">
                <a:latin typeface="Franklin Gothic Book" panose="020B0503020102020204" pitchFamily="34" charset="0"/>
              </a:rPr>
              <a:t>includes:</a:t>
            </a:r>
            <a:endParaRPr lang="en-GB" sz="2400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Franklin Gothic Book" panose="020B0503020102020204" pitchFamily="34" charset="0"/>
            </a:endParaRPr>
          </a:p>
          <a:p>
            <a:pPr marL="457200" lvl="1" indent="0">
              <a:buNone/>
            </a:pPr>
            <a:r>
              <a:rPr lang="en-GB" sz="2400" dirty="0" smtClean="0">
                <a:latin typeface="Franklin Gothic Book" panose="020B0503020102020204" pitchFamily="34" charset="0"/>
              </a:rPr>
              <a:t>Balls</a:t>
            </a:r>
            <a:endParaRPr lang="en-GB" sz="2400" dirty="0">
              <a:latin typeface="Franklin Gothic Book" panose="020B0503020102020204" pitchFamily="34" charset="0"/>
            </a:endParaRPr>
          </a:p>
          <a:p>
            <a:pPr marL="457200" lvl="1" indent="0">
              <a:buNone/>
            </a:pPr>
            <a:r>
              <a:rPr lang="en-GB" sz="2400" dirty="0" smtClean="0">
                <a:latin typeface="Franklin Gothic Book" panose="020B0503020102020204" pitchFamily="34" charset="0"/>
              </a:rPr>
              <a:t>Trips/Tours</a:t>
            </a:r>
            <a:endParaRPr lang="en-GB" sz="2400" dirty="0">
              <a:latin typeface="Franklin Gothic Book" panose="020B0503020102020204" pitchFamily="34" charset="0"/>
            </a:endParaRPr>
          </a:p>
          <a:p>
            <a:pPr marL="457200" lvl="1" indent="0">
              <a:buNone/>
            </a:pPr>
            <a:r>
              <a:rPr lang="en-GB" sz="2400" dirty="0" smtClean="0">
                <a:latin typeface="Franklin Gothic Book" panose="020B0503020102020204" pitchFamily="34" charset="0"/>
              </a:rPr>
              <a:t>Conferences</a:t>
            </a:r>
            <a:endParaRPr lang="en-GB" sz="2400" dirty="0">
              <a:latin typeface="Franklin Gothic Book" panose="020B0503020102020204" pitchFamily="34" charset="0"/>
            </a:endParaRPr>
          </a:p>
          <a:p>
            <a:pPr marL="457200" lvl="1" indent="0">
              <a:buNone/>
            </a:pPr>
            <a:r>
              <a:rPr lang="en-GB" sz="2400" dirty="0" smtClean="0">
                <a:latin typeface="Franklin Gothic Book" panose="020B0503020102020204" pitchFamily="34" charset="0"/>
              </a:rPr>
              <a:t>Any event </a:t>
            </a:r>
            <a:r>
              <a:rPr lang="en-GB" sz="2400" dirty="0">
                <a:latin typeface="Franklin Gothic Book" panose="020B0503020102020204" pitchFamily="34" charset="0"/>
              </a:rPr>
              <a:t>where you’ll need </a:t>
            </a:r>
            <a:r>
              <a:rPr lang="en-GB" sz="2400" dirty="0" smtClean="0">
                <a:latin typeface="Franklin Gothic Book" panose="020B0503020102020204" pitchFamily="34" charset="0"/>
              </a:rPr>
              <a:t>society </a:t>
            </a:r>
            <a:r>
              <a:rPr lang="en-GB" sz="2400" dirty="0">
                <a:latin typeface="Franklin Gothic Book" panose="020B0503020102020204" pitchFamily="34" charset="0"/>
              </a:rPr>
              <a:t>funds </a:t>
            </a:r>
            <a:r>
              <a:rPr lang="en-GB" sz="2400" dirty="0" smtClean="0">
                <a:latin typeface="Franklin Gothic Book" panose="020B0503020102020204" pitchFamily="34" charset="0"/>
              </a:rPr>
              <a:t>to </a:t>
            </a:r>
            <a:r>
              <a:rPr lang="en-GB" sz="2400" dirty="0">
                <a:latin typeface="Franklin Gothic Book" panose="020B0503020102020204" pitchFamily="34" charset="0"/>
              </a:rPr>
              <a:t>pay for things</a:t>
            </a:r>
          </a:p>
          <a:p>
            <a:pPr marL="0" indent="0">
              <a:buNone/>
            </a:pPr>
            <a:endParaRPr lang="en-GB" sz="2400" dirty="0" smtClean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Franklin Gothic Book" panose="020B0503020102020204" pitchFamily="34" charset="0"/>
              </a:rPr>
              <a:t>You need to fill out an Event Planning </a:t>
            </a:r>
            <a:r>
              <a:rPr lang="en-GB" sz="2400" dirty="0">
                <a:latin typeface="Franklin Gothic Book" panose="020B0503020102020204" pitchFamily="34" charset="0"/>
              </a:rPr>
              <a:t>P</a:t>
            </a:r>
            <a:r>
              <a:rPr lang="en-GB" sz="2400" dirty="0" smtClean="0">
                <a:latin typeface="Franklin Gothic Book" panose="020B0503020102020204" pitchFamily="34" charset="0"/>
              </a:rPr>
              <a:t>ack (Event Planning Form, Risk Assessment &amp; Financial Planner). </a:t>
            </a:r>
          </a:p>
          <a:p>
            <a:pPr marL="0" indent="0">
              <a:buNone/>
            </a:pPr>
            <a:endParaRPr lang="en-GB" sz="2400" dirty="0" smtClean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400" b="1" dirty="0" smtClean="0">
                <a:latin typeface="Franklin Gothic Book" panose="020B0503020102020204" pitchFamily="34" charset="0"/>
              </a:rPr>
              <a:t>Warwick SU &gt; Societies &gt; Exec Resources &gt; Event Planning</a:t>
            </a:r>
          </a:p>
          <a:p>
            <a:endParaRPr lang="en-GB" sz="2400" dirty="0" smtClean="0">
              <a:latin typeface="Franklin Gothic Book" panose="020B0503020102020204" pitchFamily="34" charset="0"/>
            </a:endParaRPr>
          </a:p>
          <a:p>
            <a:pPr lvl="1"/>
            <a:endParaRPr lang="en-GB" dirty="0">
              <a:latin typeface="Franklin Gothic Book" panose="020B0503020102020204" pitchFamily="34" charset="0"/>
            </a:endParaRPr>
          </a:p>
        </p:txBody>
      </p:sp>
      <p:pic>
        <p:nvPicPr>
          <p:cNvPr id="4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606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\\sunion\files\redirected\mdigweed\Desktop\Captur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13661"/>
            <a:ext cx="6440806" cy="5215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66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 smtClean="0">
                <a:latin typeface="Franklin Gothic Book" panose="020B0503020102020204" pitchFamily="34" charset="0"/>
              </a:rPr>
              <a:t>When is a Planning Pack required?</a:t>
            </a:r>
            <a:endParaRPr lang="en-GB" sz="3200" b="1" dirty="0"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en-GB" sz="2600" dirty="0" smtClean="0">
                <a:latin typeface="Franklin Gothic Book" panose="020B0503020102020204" pitchFamily="34" charset="0"/>
              </a:rPr>
              <a:t>We don’t need packs for everything. For example:</a:t>
            </a:r>
          </a:p>
          <a:p>
            <a:pPr marL="0" indent="0" algn="just">
              <a:buNone/>
            </a:pPr>
            <a:r>
              <a:rPr lang="en-GB" sz="2600" dirty="0" smtClean="0">
                <a:latin typeface="Franklin Gothic Book" panose="020B0503020102020204" pitchFamily="34" charset="0"/>
              </a:rPr>
              <a:t>	</a:t>
            </a:r>
          </a:p>
          <a:p>
            <a:pPr marL="0" indent="0" algn="just">
              <a:buNone/>
            </a:pPr>
            <a:r>
              <a:rPr lang="en-GB" sz="2600" dirty="0">
                <a:latin typeface="Franklin Gothic Book" panose="020B0503020102020204" pitchFamily="34" charset="0"/>
              </a:rPr>
              <a:t>	</a:t>
            </a:r>
            <a:r>
              <a:rPr lang="en-GB" sz="2600" dirty="0" smtClean="0">
                <a:latin typeface="Franklin Gothic Book" panose="020B0503020102020204" pitchFamily="34" charset="0"/>
              </a:rPr>
              <a:t>Basic socials</a:t>
            </a:r>
          </a:p>
          <a:p>
            <a:pPr marL="0" indent="0" algn="just">
              <a:buNone/>
            </a:pPr>
            <a:r>
              <a:rPr lang="en-GB" sz="2600" dirty="0" smtClean="0">
                <a:latin typeface="Franklin Gothic Book" panose="020B0503020102020204" pitchFamily="34" charset="0"/>
              </a:rPr>
              <a:t>	Events where you’re not using society money</a:t>
            </a:r>
          </a:p>
          <a:p>
            <a:pPr marL="0" indent="0" algn="just">
              <a:buNone/>
            </a:pPr>
            <a:r>
              <a:rPr lang="en-GB" sz="2600" dirty="0" smtClean="0">
                <a:latin typeface="Franklin Gothic Book" panose="020B0503020102020204" pitchFamily="34" charset="0"/>
              </a:rPr>
              <a:t>	Movie nights at a friends house</a:t>
            </a:r>
          </a:p>
          <a:p>
            <a:pPr marL="0" indent="0" algn="just">
              <a:buNone/>
            </a:pPr>
            <a:r>
              <a:rPr lang="en-GB" sz="2600" dirty="0">
                <a:latin typeface="Franklin Gothic Book" panose="020B0503020102020204" pitchFamily="34" charset="0"/>
              </a:rPr>
              <a:t>	</a:t>
            </a:r>
            <a:r>
              <a:rPr lang="en-GB" sz="2600" dirty="0" smtClean="0">
                <a:latin typeface="Franklin Gothic Book" panose="020B0503020102020204" pitchFamily="34" charset="0"/>
              </a:rPr>
              <a:t>After party take-away at a local kebab</a:t>
            </a:r>
            <a:endParaRPr lang="en-GB" sz="2600" dirty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endParaRPr lang="en-GB" sz="2600" dirty="0" smtClean="0"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r>
              <a:rPr lang="en-GB" sz="2600" dirty="0" smtClean="0">
                <a:latin typeface="Franklin Gothic Book" panose="020B0503020102020204" pitchFamily="34" charset="0"/>
              </a:rPr>
              <a:t>We have had planning packs for this in the past…</a:t>
            </a:r>
          </a:p>
          <a:p>
            <a:endParaRPr lang="en-GB" sz="2800" dirty="0" smtClean="0">
              <a:latin typeface="Franklin Gothic Book" panose="020B0503020102020204" pitchFamily="34" charset="0"/>
            </a:endParaRPr>
          </a:p>
          <a:p>
            <a:endParaRPr lang="en-GB" sz="2800" dirty="0" smtClean="0">
              <a:latin typeface="Franklin Gothic Book" panose="020B0503020102020204" pitchFamily="34" charset="0"/>
            </a:endParaRPr>
          </a:p>
        </p:txBody>
      </p:sp>
      <p:pic>
        <p:nvPicPr>
          <p:cNvPr id="4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58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latin typeface="Franklin Gothic Book" panose="020B0503020102020204" pitchFamily="34" charset="0"/>
              </a:rPr>
              <a:t>Planning Overview</a:t>
            </a:r>
            <a:endParaRPr lang="en-GB" b="1" dirty="0"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3344"/>
            <a:ext cx="7620000" cy="396388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latin typeface="Franklin Gothic Book" panose="020B0503020102020204" pitchFamily="34" charset="0"/>
              </a:rPr>
              <a:t>Submit a planning pack to us at least </a:t>
            </a:r>
            <a:r>
              <a:rPr lang="en-GB" sz="2400" b="1" dirty="0" smtClean="0">
                <a:latin typeface="Franklin Gothic Book" panose="020B0503020102020204" pitchFamily="34" charset="0"/>
              </a:rPr>
              <a:t>4 weeks </a:t>
            </a:r>
            <a:r>
              <a:rPr lang="en-GB" sz="2400" dirty="0" smtClean="0">
                <a:latin typeface="Franklin Gothic Book" panose="020B0503020102020204" pitchFamily="34" charset="0"/>
              </a:rPr>
              <a:t>before the event. Longer for big events, balls, tours</a:t>
            </a:r>
          </a:p>
          <a:p>
            <a:pPr marL="514350" indent="-514350">
              <a:buFont typeface="+mj-lt"/>
              <a:buAutoNum type="arabicPeriod"/>
            </a:pPr>
            <a:endParaRPr lang="en-GB" sz="2000" dirty="0" smtClean="0">
              <a:latin typeface="Franklin Gothic Book" panose="020B05030201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latin typeface="Franklin Gothic Book" panose="020B0503020102020204" pitchFamily="34" charset="0"/>
              </a:rPr>
              <a:t>We will invite you in for a 5-10 meeting to go through the event to clear up any queries.</a:t>
            </a:r>
          </a:p>
          <a:p>
            <a:pPr marL="514350" indent="-514350">
              <a:buFont typeface="+mj-lt"/>
              <a:buAutoNum type="arabicPeriod"/>
            </a:pPr>
            <a:endParaRPr lang="en-GB" sz="2400" dirty="0">
              <a:latin typeface="Franklin Gothic Book" panose="020B05030201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latin typeface="Franklin Gothic Book" panose="020B0503020102020204" pitchFamily="34" charset="0"/>
              </a:rPr>
              <a:t>Either it will be signed off and you can go ahead…</a:t>
            </a:r>
          </a:p>
          <a:p>
            <a:pPr marL="514350" indent="-514350">
              <a:buFont typeface="+mj-lt"/>
              <a:buAutoNum type="arabicPeriod"/>
            </a:pPr>
            <a:endParaRPr lang="en-GB" sz="2400" dirty="0">
              <a:latin typeface="Franklin Gothic Book" panose="020B05030201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latin typeface="Franklin Gothic Book" panose="020B0503020102020204" pitchFamily="34" charset="0"/>
              </a:rPr>
              <a:t>…Or we’ll ask for some tweaks or more info before we sign it off.</a:t>
            </a:r>
            <a:endParaRPr lang="en-GB" sz="2400" dirty="0">
              <a:latin typeface="Franklin Gothic Book" panose="020B0503020102020204" pitchFamily="34" charset="0"/>
            </a:endParaRPr>
          </a:p>
        </p:txBody>
      </p:sp>
      <p:pic>
        <p:nvPicPr>
          <p:cNvPr id="4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565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Franklin Gothic Book" panose="020B0503020102020204" pitchFamily="34" charset="0"/>
              </a:rPr>
              <a:t>Before the Event</a:t>
            </a:r>
            <a:endParaRPr lang="en-GB" b="1" dirty="0"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064896" cy="49160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Franklin Gothic Book" panose="020B0503020102020204" pitchFamily="34" charset="0"/>
              </a:rPr>
              <a:t>If you’re unsure of </a:t>
            </a:r>
            <a:r>
              <a:rPr lang="en-GB" sz="2000" b="1" dirty="0" smtClean="0">
                <a:latin typeface="Franklin Gothic Book" panose="020B0503020102020204" pitchFamily="34" charset="0"/>
              </a:rPr>
              <a:t>anything</a:t>
            </a:r>
            <a:r>
              <a:rPr lang="en-GB" sz="2000" dirty="0" smtClean="0">
                <a:latin typeface="Franklin Gothic Book" panose="020B0503020102020204" pitchFamily="34" charset="0"/>
              </a:rPr>
              <a:t>, just ask us!</a:t>
            </a:r>
          </a:p>
          <a:p>
            <a:pPr marL="0" indent="0">
              <a:buNone/>
            </a:pPr>
            <a:endParaRPr lang="en-GB" sz="2000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Franklin Gothic Book" panose="020B0503020102020204" pitchFamily="34" charset="0"/>
              </a:rPr>
              <a:t>We’d rather help you with filling in the packs, planning events, finance queries, etc. </a:t>
            </a:r>
          </a:p>
          <a:p>
            <a:pPr marL="114300" indent="0">
              <a:buNone/>
            </a:pPr>
            <a:endParaRPr lang="en-GB" sz="2000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Franklin Gothic Book" panose="020B0503020102020204" pitchFamily="34" charset="0"/>
              </a:rPr>
              <a:t>Don’t give us packs days before an event. Give us a chance…</a:t>
            </a:r>
          </a:p>
          <a:p>
            <a:pPr marL="0" indent="0">
              <a:buNone/>
            </a:pPr>
            <a:endParaRPr lang="en-GB" sz="2000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Franklin Gothic Book" panose="020B0503020102020204" pitchFamily="34" charset="0"/>
              </a:rPr>
              <a:t>Come see us in the </a:t>
            </a:r>
            <a:r>
              <a:rPr lang="en-GB" sz="2000" b="1" dirty="0" smtClean="0">
                <a:latin typeface="Franklin Gothic Book" panose="020B0503020102020204" pitchFamily="34" charset="0"/>
              </a:rPr>
              <a:t>Resources Room of SUHQ</a:t>
            </a:r>
            <a:r>
              <a:rPr lang="en-GB" sz="2000" dirty="0" smtClean="0">
                <a:latin typeface="Franklin Gothic Book" panose="020B0503020102020204" pitchFamily="34" charset="0"/>
              </a:rPr>
              <a:t>, or email me at </a:t>
            </a:r>
            <a:r>
              <a:rPr lang="en-GB" sz="2000" dirty="0" smtClean="0">
                <a:latin typeface="Franklin Gothic Book" panose="020B0503020102020204" pitchFamily="34" charset="0"/>
                <a:hlinkClick r:id="rId2"/>
              </a:rPr>
              <a:t>Indy.Sanghera@warwicksu.com</a:t>
            </a:r>
            <a:r>
              <a:rPr lang="en-GB" sz="2000" dirty="0" smtClean="0">
                <a:latin typeface="Franklin Gothic Book" panose="020B0503020102020204" pitchFamily="34" charset="0"/>
              </a:rPr>
              <a:t>.</a:t>
            </a:r>
            <a:r>
              <a:rPr lang="en-GB" sz="2000" dirty="0">
                <a:latin typeface="Franklin Gothic Book" panose="020B0503020102020204" pitchFamily="34" charset="0"/>
              </a:rPr>
              <a:t> </a:t>
            </a:r>
            <a:endParaRPr lang="en-GB" sz="2000" dirty="0" smtClean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sz="2000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Franklin Gothic Book" panose="020B0503020102020204" pitchFamily="34" charset="0"/>
              </a:rPr>
              <a:t>I will either respond myself or forward you to the relevant coordinator. </a:t>
            </a:r>
            <a:endParaRPr lang="en-GB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GB" sz="2000" dirty="0">
              <a:latin typeface="Franklin Gothic Book" panose="020B0503020102020204" pitchFamily="34" charset="0"/>
            </a:endParaRPr>
          </a:p>
        </p:txBody>
      </p:sp>
      <p:pic>
        <p:nvPicPr>
          <p:cNvPr id="4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26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Franklin Gothic Book" panose="020B0503020102020204" pitchFamily="34" charset="0"/>
              </a:rPr>
              <a:t>Questions?</a:t>
            </a:r>
            <a:endParaRPr lang="en-GB" b="1" dirty="0">
              <a:latin typeface="Franklin Gothic Book" panose="020B0503020102020204" pitchFamily="34" charset="0"/>
            </a:endParaRPr>
          </a:p>
        </p:txBody>
      </p:sp>
      <p:pic>
        <p:nvPicPr>
          <p:cNvPr id="3" name="Picture 2" descr="I:\Megan's Folder 2015\Logos &amp; Graphics\SU-logo-white---transpare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88640"/>
            <a:ext cx="931580" cy="78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7" descr="https://www.warwicksu.com/pageassets/postgrads/sportssocs/SOCSFED_FIN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454" y="5517232"/>
            <a:ext cx="1155424" cy="118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 descr="\\sunion\files\redirected\mdigweed\Downloads\imageedit_3_3734106644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3554"/>
            <a:ext cx="1008112" cy="916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61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2795</TotalTime>
  <Words>240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Event Planning</vt:lpstr>
      <vt:lpstr>Event Planning Basics</vt:lpstr>
      <vt:lpstr>PowerPoint Presentation</vt:lpstr>
      <vt:lpstr>When is a Planning Pack required?</vt:lpstr>
      <vt:lpstr>Planning Overview</vt:lpstr>
      <vt:lpstr>Before the Event</vt:lpstr>
      <vt:lpstr>Questions?</vt:lpstr>
    </vt:vector>
  </TitlesOfParts>
  <Company>WarwickSU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Planning!</dc:title>
  <dc:creator>Indy Sanghera</dc:creator>
  <cp:lastModifiedBy>Indy Sanghera</cp:lastModifiedBy>
  <cp:revision>16</cp:revision>
  <cp:lastPrinted>2016-03-09T13:56:03Z</cp:lastPrinted>
  <dcterms:created xsi:type="dcterms:W3CDTF">2015-03-03T15:51:38Z</dcterms:created>
  <dcterms:modified xsi:type="dcterms:W3CDTF">2016-03-09T15:54:09Z</dcterms:modified>
</cp:coreProperties>
</file>