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9" r:id="rId4"/>
    <p:sldId id="286" r:id="rId5"/>
    <p:sldId id="257" r:id="rId6"/>
    <p:sldId id="270" r:id="rId7"/>
    <p:sldId id="285" r:id="rId8"/>
    <p:sldId id="273" r:id="rId9"/>
    <p:sldId id="260" r:id="rId10"/>
    <p:sldId id="261" r:id="rId11"/>
    <p:sldId id="283" r:id="rId12"/>
    <p:sldId id="259" r:id="rId13"/>
    <p:sldId id="284" r:id="rId14"/>
    <p:sldId id="267" r:id="rId15"/>
    <p:sldId id="266" r:id="rId16"/>
    <p:sldId id="278" r:id="rId17"/>
    <p:sldId id="276" r:id="rId18"/>
    <p:sldId id="263" r:id="rId19"/>
    <p:sldId id="281" r:id="rId20"/>
    <p:sldId id="268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C1D5"/>
    <a:srgbClr val="67B9CF"/>
    <a:srgbClr val="2C8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98" y="-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49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17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68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3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53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88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2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61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19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52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C8EA2"/>
            </a:gs>
            <a:gs pos="50000">
              <a:srgbClr val="67B9CF"/>
            </a:gs>
            <a:gs pos="100000">
              <a:srgbClr val="79C1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9C981-72A3-43E0-80C6-EFC273A45017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33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2.warwick.ac.uk/services/centraltimetabling/externalspeaker-copy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ack.Denton@warwicksu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egan.Digweed-Davies@warwicksu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egan.Digweed-Davies@warwicksu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ticketing@warwicksu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Organising Conferences &amp; Summits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8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External Speakers 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http://www2.warwick.ac.uk/services/centraltimetabling/externalspeaker-copy</a:t>
            </a: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/</a:t>
            </a: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will need to be logged in – This goes to both us and the University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There may need to be extra meetings to organise security for high profile speakers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Again, please get these locked down at least 3 weeks before the event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We know drop outs happen, but try your best</a:t>
            </a: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229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Speaker Hospitality 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Can provide lunch and dinner for speakers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Can also reimburse travel costs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Speaker Gifts are encouraged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can NOT purchase: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Cinema Tickets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Tobacco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Other forms of Entertainment for your speakers</a:t>
            </a: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44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Booking Accommodation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Can go through Warwick Conferences 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Contracts signed by the SU, not you! </a:t>
            </a: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We will pay invoices directly on your behalf.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764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Refreshments 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Can go through Warwick Conferences or Refresh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	Contracts </a:t>
            </a: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signed by the SU, not you!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	We </a:t>
            </a: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will pay invoices directly on your behalf.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External refreshments permitted – make sure they company is legit! I’ll discuss UTRs later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can pay deposits through the SU – make sure you have the funds in your account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814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Tech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can hire tech through the SU if needs be, otherwise Arts Centre does provide tech too. Make sure to double check this!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Email </a:t>
            </a: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Jack.Denton@warwicksu.com</a:t>
            </a: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if needed.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431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Marketing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Get this ready and in the pipeline so as soon as the event has been approved, publicity can go straightaway. 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 SU can help! 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Website, Facebook, Twitter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Big Screen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Chaplaincy Screens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613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Payment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  <a:latin typeface="Franklin Gothic Book" panose="020B0503020102020204" pitchFamily="34" charset="0"/>
              </a:rPr>
              <a:t>Money from ticket sales will be deposited straight into your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club/society </a:t>
            </a:r>
            <a:r>
              <a:rPr lang="en-GB" sz="2800" dirty="0">
                <a:solidFill>
                  <a:schemeClr val="bg1"/>
                </a:solidFill>
                <a:latin typeface="Franklin Gothic Book" panose="020B0503020102020204" pitchFamily="34" charset="0"/>
              </a:rPr>
              <a:t>account and you can use this to pay for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 Conference expenditure </a:t>
            </a: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  <a:latin typeface="Franklin Gothic Book" panose="020B0503020102020204" pitchFamily="34" charset="0"/>
              </a:rPr>
              <a:t>Large Payments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(Deposits, Flights for speakers, marketing, </a:t>
            </a:r>
            <a:r>
              <a:rPr lang="en-GB" sz="2800" dirty="0">
                <a:solidFill>
                  <a:schemeClr val="bg1"/>
                </a:solidFill>
                <a:latin typeface="Franklin Gothic Book" panose="020B0503020102020204" pitchFamily="34" charset="0"/>
              </a:rPr>
              <a:t>etc.) – Complete a Money Request Form and attach the invoice, which can be paid via BACS or the SU Credit Card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  <a:latin typeface="Franklin Gothic Book" panose="020B0503020102020204" pitchFamily="34" charset="0"/>
              </a:rPr>
              <a:t>Smaller Payments can be paid by yourself and then reimbursed at a later date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932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Security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It may be that some conferences will require a security presence. This will be discussed on a case by </a:t>
            </a:r>
            <a:r>
              <a:rPr lang="en-GB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case basis. </a:t>
            </a: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458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Important Deadlines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Get the committees together ASAP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will need to get the Conference signed off a term in advance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i.e. Term 2 Conferences: Week 8 Term 1 Deadline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If you have any concerns, ask me after </a:t>
            </a: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414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Pause for Thought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Do NOT start advertising your Conference until it has been approved by the SU</a:t>
            </a:r>
          </a:p>
          <a:p>
            <a:pPr marL="0" indent="0">
              <a:buNone/>
            </a:pPr>
            <a:endParaRPr lang="en-GB" sz="2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Make sure finances come through the SU account – don’t risk losing money</a:t>
            </a:r>
          </a:p>
          <a:p>
            <a:pPr marL="0" indent="0">
              <a:buNone/>
            </a:pPr>
            <a:endParaRPr lang="en-GB" sz="2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Ticketing – NO CASH TICKETS</a:t>
            </a:r>
          </a:p>
          <a:p>
            <a:pPr marL="0" indent="0">
              <a:buNone/>
            </a:pPr>
            <a:endParaRPr lang="en-GB" sz="2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Any contracts must be checked and signed by the SU on your behalf!</a:t>
            </a:r>
          </a:p>
          <a:p>
            <a:pPr marL="0" indent="0">
              <a:buNone/>
            </a:pPr>
            <a:endParaRPr lang="en-GB" sz="30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30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30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18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Thinking of Holding a Conference?</a:t>
            </a:r>
            <a:endParaRPr lang="en-GB" sz="3600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Brilliant!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This presentation will highlight what you need to do in order to hold a Conference or Summit.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506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Contact Details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Email: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Megan.Digweed-Davies@warwicksu.com</a:t>
            </a: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Facebook: Meg Societies Coordinator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Phone: 024 765 72751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Book a meeting and see me in person.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/>
            </a:r>
            <a:b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</a:b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If you have any queries, or need any advice, please don’t hesitate to get in touch!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388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Questions?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30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n-GB" sz="3000" dirty="0" smtClean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Megan.Digweed-Davies@warwicksu.com</a:t>
            </a:r>
            <a:r>
              <a:rPr lang="en-GB" sz="30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>
              <a:buNone/>
            </a:pPr>
            <a:endParaRPr lang="en-GB" sz="30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30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02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Procedures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Please make sure you follow the SU procedures when planning a Conference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This is to ensure that all bases are covered - Remember you are representing the university and the SU!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We need to be kept in the loop in case anything goes wrong as we won’t be able to help if we aren’t in the know</a:t>
            </a: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 reason we stress this is to remove liability from you as an Exec!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88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First things first…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Look at what was done last year!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New conferences – contact other societies, they may be able to offer some guidance. Also, come and see me! This is what I’m here for.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should also be getting a handover, tap into the previous exec’s knowledge.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386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Documentation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Event Planning Pack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Financial Planner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Risk Assessment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Event Ticketing Form</a:t>
            </a:r>
          </a:p>
          <a:p>
            <a:pPr marL="0" indent="0">
              <a:buNone/>
            </a:pPr>
            <a:endParaRPr lang="en-GB" sz="26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All of these can be found on the Exec Resources section of the SU Website – We will not approve a </a:t>
            </a: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Conference unless </a:t>
            </a:r>
            <a:r>
              <a:rPr lang="en-GB" sz="2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all the forms have been </a:t>
            </a:r>
            <a:r>
              <a:rPr lang="en-GB" sz="2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passed</a:t>
            </a:r>
            <a:endParaRPr lang="en-GB" sz="2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55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Forms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Event Planning Pack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– Ensure you have last year’s attendance and budget. Also, the more information we have in the first instance, the better!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Attach any quotes or extra information you’ve gathered when doing research.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Financial Planner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– It’s better to over estimate than under! Add in contingencies for price fluctuations</a:t>
            </a: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005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Funding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If you don’t ask, you don’t get! This can have a massive impact on the scale of your conference.</a:t>
            </a:r>
          </a:p>
          <a:p>
            <a:pPr marL="0" indent="0">
              <a:buNone/>
            </a:pPr>
            <a:endParaRPr lang="en-GB" sz="2800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Contact potential sponsors from now, they are already looking for 16/17. </a:t>
            </a:r>
          </a:p>
          <a:p>
            <a:pPr marL="0" indent="0">
              <a:buNone/>
            </a:pPr>
            <a:endParaRPr lang="en-GB" sz="2800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Contact Academic Departments, they can often give financial support</a:t>
            </a:r>
          </a:p>
          <a:p>
            <a:pPr marL="0" indent="0">
              <a:buNone/>
            </a:pPr>
            <a:endParaRPr lang="en-GB" sz="2800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Different Funds: 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bg1"/>
                </a:solidFill>
                <a:latin typeface="Franklin Gothic Book" panose="020B0503020102020204" pitchFamily="34" charset="0"/>
              </a:rPr>
              <a:t>	</a:t>
            </a: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Opportunity Fund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bg1"/>
                </a:solidFill>
                <a:latin typeface="Franklin Gothic Book" panose="020B0503020102020204" pitchFamily="34" charset="0"/>
              </a:rPr>
              <a:t>	</a:t>
            </a: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VC Fund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bg1"/>
                </a:solidFill>
                <a:latin typeface="Franklin Gothic Book" panose="020B0503020102020204" pitchFamily="34" charset="0"/>
              </a:rPr>
              <a:t>	</a:t>
            </a: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Go Global Grant 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bg1"/>
                </a:solidFill>
                <a:latin typeface="Franklin Gothic Book" panose="020B0503020102020204" pitchFamily="34" charset="0"/>
              </a:rPr>
              <a:t>	</a:t>
            </a: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And many more! </a:t>
            </a: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78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Ticketing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Email ticketing forms to: </a:t>
            </a: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ticketing@warwicksu.com</a:t>
            </a: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Ensure that the event has been set up – There’s a How To guide on the SU Website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Please give at least 5 days notice before you want them on sale as we get LOADS through for all events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We can customise tickets and have different tiers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0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Venues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Arts Centre – Signed by the SU on your behalf!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WBS – Business Affiliated Conferences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Centrally Timetabled – Rooms (Smaller)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Off-Campus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13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796</Words>
  <Application>Microsoft Office PowerPoint</Application>
  <PresentationFormat>On-screen Show (4:3)</PresentationFormat>
  <Paragraphs>130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Organising Conferences &amp; Summits</vt:lpstr>
      <vt:lpstr>Thinking of Holding a Conference?</vt:lpstr>
      <vt:lpstr>Procedures</vt:lpstr>
      <vt:lpstr>First things first…</vt:lpstr>
      <vt:lpstr>Documentation</vt:lpstr>
      <vt:lpstr>Forms</vt:lpstr>
      <vt:lpstr>Funding</vt:lpstr>
      <vt:lpstr>Ticketing</vt:lpstr>
      <vt:lpstr>Venues</vt:lpstr>
      <vt:lpstr>External Speakers </vt:lpstr>
      <vt:lpstr>Speaker Hospitality </vt:lpstr>
      <vt:lpstr>Booking Accommodation</vt:lpstr>
      <vt:lpstr>Refreshments </vt:lpstr>
      <vt:lpstr>Tech</vt:lpstr>
      <vt:lpstr>Marketing</vt:lpstr>
      <vt:lpstr>Payment</vt:lpstr>
      <vt:lpstr>Security</vt:lpstr>
      <vt:lpstr>Important Deadlines</vt:lpstr>
      <vt:lpstr>Pause for Thought</vt:lpstr>
      <vt:lpstr>Contact Details</vt:lpstr>
      <vt:lpstr>Questions?</vt:lpstr>
    </vt:vector>
  </TitlesOfParts>
  <Company>WarwickSU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Organising Trips &amp; Tours</dc:title>
  <dc:creator>Megan Digweed-Davies</dc:creator>
  <cp:lastModifiedBy>Megan Digweed-Davies</cp:lastModifiedBy>
  <cp:revision>28</cp:revision>
  <dcterms:created xsi:type="dcterms:W3CDTF">2015-10-12T07:22:25Z</dcterms:created>
  <dcterms:modified xsi:type="dcterms:W3CDTF">2016-03-16T15:20:14Z</dcterms:modified>
</cp:coreProperties>
</file>